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79" r:id="rId2"/>
    <p:sldId id="310" r:id="rId3"/>
    <p:sldId id="304" r:id="rId4"/>
    <p:sldId id="305" r:id="rId5"/>
    <p:sldId id="299" r:id="rId6"/>
    <p:sldId id="300" r:id="rId7"/>
    <p:sldId id="301" r:id="rId8"/>
    <p:sldId id="303" r:id="rId9"/>
    <p:sldId id="297" r:id="rId10"/>
    <p:sldId id="298" r:id="rId11"/>
    <p:sldId id="306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J’utilise différentes écritures des nombres.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les unités de numération.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plus de quatre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sept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79</a:t>
            </a:r>
          </a:p>
        </p:txBody>
      </p:sp>
    </p:spTree>
    <p:extLst>
      <p:ext uri="{BB962C8B-B14F-4D97-AF65-F5344CB8AC3E}">
        <p14:creationId xmlns:p14="http://schemas.microsoft.com/office/powerpoint/2010/main" val="3437884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5" y="1846049"/>
            <a:ext cx="504085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deux unités et plus de six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083292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510012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deux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plus de six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52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42</a:t>
            </a:r>
          </a:p>
        </p:txBody>
      </p:sp>
    </p:spTree>
    <p:extLst>
      <p:ext uri="{BB962C8B-B14F-4D97-AF65-F5344CB8AC3E}">
        <p14:creationId xmlns:p14="http://schemas.microsoft.com/office/powerpoint/2010/main" val="27558417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de la famille des quatre-vingts.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4137496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de la famille des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quatre-vingts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80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20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40</a:t>
            </a:r>
          </a:p>
        </p:txBody>
      </p:sp>
    </p:spTree>
    <p:extLst>
      <p:ext uri="{BB962C8B-B14F-4D97-AF65-F5344CB8AC3E}">
        <p14:creationId xmlns:p14="http://schemas.microsoft.com/office/powerpoint/2010/main" val="1558190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8F7EA5B-0B5A-52D6-D028-52ED37D6A8E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00AEC588-1D5D-0A5C-770D-5E8E78D0FB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13976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99023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cinq unités et une dizaine.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cinq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une dizaine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51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11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7614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cinq unités et quatre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54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405</a:t>
            </a:r>
          </a:p>
        </p:txBody>
      </p:sp>
    </p:spTree>
    <p:extLst>
      <p:ext uri="{BB962C8B-B14F-4D97-AF65-F5344CB8AC3E}">
        <p14:creationId xmlns:p14="http://schemas.microsoft.com/office/powerpoint/2010/main" val="15921651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80379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cinq unités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quatre dizaines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54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45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405</a:t>
            </a:r>
          </a:p>
        </p:txBody>
      </p:sp>
    </p:spTree>
    <p:extLst>
      <p:ext uri="{BB962C8B-B14F-4D97-AF65-F5344CB8AC3E}">
        <p14:creationId xmlns:p14="http://schemas.microsoft.com/office/powerpoint/2010/main" val="2593154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5836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huit dizaines et trois unités.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83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1724714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60905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huit dizaines 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et </a:t>
            </a:r>
            <a:r>
              <a:rPr lang="fr-FR" sz="4800" dirty="0">
                <a:solidFill>
                  <a:srgbClr val="C00000"/>
                </a:solidFill>
                <a:sym typeface="Webdings" panose="05030102010509060703" pitchFamily="18" charset="2"/>
              </a:rPr>
              <a:t>trois unités</a:t>
            </a:r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bg1"/>
                </a:solidFill>
                <a:latin typeface="Cursive standard" pitchFamily="2" charset="0"/>
              </a:rPr>
              <a:t>83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38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73</a:t>
            </a:r>
          </a:p>
        </p:txBody>
      </p:sp>
    </p:spTree>
    <p:extLst>
      <p:ext uri="{BB962C8B-B14F-4D97-AF65-F5344CB8AC3E}">
        <p14:creationId xmlns:p14="http://schemas.microsoft.com/office/powerpoint/2010/main" val="2021960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Devinette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962E9C9-4FFA-86C1-8927-EDAA5B937358}"/>
              </a:ext>
            </a:extLst>
          </p:cNvPr>
          <p:cNvSpPr txBox="1"/>
          <p:nvPr/>
        </p:nvSpPr>
        <p:spPr>
          <a:xfrm>
            <a:off x="411676" y="1846049"/>
            <a:ext cx="445324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800" dirty="0">
                <a:solidFill>
                  <a:srgbClr val="0070C0"/>
                </a:solidFill>
                <a:sym typeface="Webdings" panose="05030102010509060703" pitchFamily="18" charset="2"/>
              </a:rPr>
              <a:t>Je suis le nombre avec plus de quatre unités et sept dizaines.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FD2E83E-296D-47F9-1074-02040023B498}"/>
              </a:ext>
            </a:extLst>
          </p:cNvPr>
          <p:cNvSpPr txBox="1"/>
          <p:nvPr/>
        </p:nvSpPr>
        <p:spPr>
          <a:xfrm>
            <a:off x="6031631" y="1526909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2DE8677-AA22-172B-65F3-2150C9D78D88}"/>
              </a:ext>
            </a:extLst>
          </p:cNvPr>
          <p:cNvSpPr txBox="1"/>
          <p:nvPr/>
        </p:nvSpPr>
        <p:spPr>
          <a:xfrm>
            <a:off x="6031631" y="323334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</a:t>
            </a:r>
          </a:p>
        </p:txBody>
      </p:sp>
      <p:sp>
        <p:nvSpPr>
          <p:cNvPr id="12" name="Bulle narrative : rectangle à coins arrondis 11">
            <a:extLst>
              <a:ext uri="{FF2B5EF4-FFF2-40B4-BE49-F238E27FC236}">
                <a16:creationId xmlns:a16="http://schemas.microsoft.com/office/drawing/2014/main" id="{FC1CCB84-F318-5B36-B507-559C04A7DCC0}"/>
              </a:ext>
            </a:extLst>
          </p:cNvPr>
          <p:cNvSpPr/>
          <p:nvPr/>
        </p:nvSpPr>
        <p:spPr>
          <a:xfrm>
            <a:off x="7103842" y="311939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72</a:t>
            </a:r>
          </a:p>
        </p:txBody>
      </p:sp>
      <p:sp>
        <p:nvSpPr>
          <p:cNvPr id="13" name="Bulle narrative : rectangle à coins arrondis 12">
            <a:extLst>
              <a:ext uri="{FF2B5EF4-FFF2-40B4-BE49-F238E27FC236}">
                <a16:creationId xmlns:a16="http://schemas.microsoft.com/office/drawing/2014/main" id="{B31F71DE-C984-9676-7487-F3F511697248}"/>
              </a:ext>
            </a:extLst>
          </p:cNvPr>
          <p:cNvSpPr/>
          <p:nvPr/>
        </p:nvSpPr>
        <p:spPr>
          <a:xfrm>
            <a:off x="7103842" y="1412968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47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65CFFB1-CEE5-76FB-2678-5278C3EACFD9}"/>
              </a:ext>
            </a:extLst>
          </p:cNvPr>
          <p:cNvSpPr txBox="1"/>
          <p:nvPr/>
        </p:nvSpPr>
        <p:spPr>
          <a:xfrm>
            <a:off x="6031631" y="4825830"/>
            <a:ext cx="756950" cy="923330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54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</a:t>
            </a:r>
          </a:p>
        </p:txBody>
      </p:sp>
      <p:sp>
        <p:nvSpPr>
          <p:cNvPr id="15" name="Bulle narrative : rectangle à coins arrondis 14">
            <a:extLst>
              <a:ext uri="{FF2B5EF4-FFF2-40B4-BE49-F238E27FC236}">
                <a16:creationId xmlns:a16="http://schemas.microsoft.com/office/drawing/2014/main" id="{8ECE330A-4EEB-941D-C494-BD6981E5309A}"/>
              </a:ext>
            </a:extLst>
          </p:cNvPr>
          <p:cNvSpPr/>
          <p:nvPr/>
        </p:nvSpPr>
        <p:spPr>
          <a:xfrm>
            <a:off x="7103842" y="4711889"/>
            <a:ext cx="1329666" cy="1151213"/>
          </a:xfrm>
          <a:prstGeom prst="wedgeRoundRectCallout">
            <a:avLst>
              <a:gd name="adj1" fmla="val -64864"/>
              <a:gd name="adj2" fmla="val 19709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200" dirty="0">
                <a:solidFill>
                  <a:schemeClr val="tx1"/>
                </a:solidFill>
                <a:latin typeface="Cursive standard" pitchFamily="2" charset="0"/>
              </a:rPr>
              <a:t>79</a:t>
            </a:r>
          </a:p>
        </p:txBody>
      </p:sp>
    </p:spTree>
    <p:extLst>
      <p:ext uri="{BB962C8B-B14F-4D97-AF65-F5344CB8AC3E}">
        <p14:creationId xmlns:p14="http://schemas.microsoft.com/office/powerpoint/2010/main" val="258679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5" grpId="0" animBg="1"/>
      <p:bldP spid="7" grpId="0" animBg="1"/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711</TotalTime>
  <Words>247</Words>
  <Application>Microsoft Office PowerPoint</Application>
  <PresentationFormat>Affichage à l'écran (4:3)</PresentationFormat>
  <Paragraphs>111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  <vt:lpstr>Devinette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50</cp:revision>
  <dcterms:created xsi:type="dcterms:W3CDTF">2023-02-07T14:55:57Z</dcterms:created>
  <dcterms:modified xsi:type="dcterms:W3CDTF">2025-08-12T14:53:14Z</dcterms:modified>
</cp:coreProperties>
</file>